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notesMasterIdLst>
    <p:notesMasterId r:id="rId21"/>
  </p:notesMasterIdLst>
  <p:sldSz cx="7562088" cy="10689336"/>
  <p:notesSz cx="10689336" cy="7562088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Company Overview - Page 1 - CyberAI Connect brochure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Print Job Reports - CyberAI Connect brochure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Pending Files - CyberAI Connect brochure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OneDrive Explorer - CyberAI Connect brochure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SharePoint Explorer - CyberAI Connect brochure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Dynamic Print - CyberAI Connect brochure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Booth - CyberAI Connect brochure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Scan to Audio - CyberAI Connect brochure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Language Translator - CyberAI Connect brochure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Partner Program - CyberAI Connect brochure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Coming Soon for Partners - CyberAI Connect brochure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Company Overview - Page 2 - CyberAI Connect brochure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Device Information - CyberAI Connect brochure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Print Capabilities - CyberAI Connect brochure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Scanner Capabilities - CyberAI Connect brochure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Distribution Capabilities - CyberAI Connect brochure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Printer Meters - CyberAI Connect brochure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Pull Print - CyberAI Connect brochure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Send Fax - CyberAI Connect brochure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60A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slides_img/overview-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562088" cy="106893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60A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slides_img/job_reports-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562088" cy="106893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60A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slides_img/pending-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562088" cy="106893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60A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slides_img/onedrive-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562088" cy="106893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60A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slides_img/sharepoint-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562088" cy="106893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60A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slides_img/dynamic-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562088" cy="106893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60A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slides_img/photo-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562088" cy="1068933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60A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slides_img/scan_audio-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562088" cy="1068933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60A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slides_img/translator-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562088" cy="1068933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60A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slides_img/partner-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562088" cy="1068933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60A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slides_img/coming_soon-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562088" cy="106893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60A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slides_img/overview-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562088" cy="106893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60A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slides_img/device_info-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562088" cy="106893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60A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slides_img/print_cap-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562088" cy="106893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60A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slides_img/scan_cap-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562088" cy="106893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60A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slides_img/distribution-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562088" cy="106893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60A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slides_img/meters-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562088" cy="106893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60A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slides_img/pull_print-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562088" cy="106893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60A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slides_img/send_fax-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562088" cy="106893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Cyber AI Connect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CyberAI Connect - Brochure Collateral</dc:title>
  <dc:subject>PptxGenJS Presentation</dc:subject>
  <dc:creator>Cyber AI Connect Pty Ltd</dc:creator>
  <cp:lastModifiedBy>Cyber AI Connect Pty Ltd</cp:lastModifiedBy>
  <cp:revision>1</cp:revision>
  <dcterms:created xsi:type="dcterms:W3CDTF">2026-07-14T00:49:07Z</dcterms:created>
  <dcterms:modified xsi:type="dcterms:W3CDTF">2026-07-14T00:49:07Z</dcterms:modified>
</cp:coreProperties>
</file>